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746961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034A4A"/>
            </a:gs>
            <a:gs pos="83000">
              <a:srgbClr val="55535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D975A88-CA3B-4C92-8495-9FF2FFDC75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73058" y="5650302"/>
            <a:ext cx="1670291" cy="12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C2D38-FBB7-AE1F-0CB3-5F45EB91BF8C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/>
              <a:t>2023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846E025-F019-D978-47B4-222CFCD46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7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gradFill flip="none" rotWithShape="1">
          <a:gsLst>
            <a:gs pos="0">
              <a:srgbClr val="034A4A"/>
            </a:gs>
            <a:gs pos="83000">
              <a:srgbClr val="55535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414" y="47105"/>
            <a:ext cx="7353908" cy="1204912"/>
          </a:xfrm>
        </p:spPr>
        <p:txBody>
          <a:bodyPr anchor="ctr">
            <a:normAutofit/>
          </a:bodyPr>
          <a:lstStyle>
            <a:lvl1pPr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414" y="1799617"/>
            <a:ext cx="9639908" cy="33867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E499F-6542-9010-2D56-3475F49D4C2E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/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B0ABF6-B13A-2278-6C98-1B62AFE651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1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Introduction">
    <p:bg>
      <p:bgPr>
        <a:solidFill>
          <a:srgbClr val="03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414" y="47105"/>
            <a:ext cx="7353908" cy="1204912"/>
          </a:xfrm>
        </p:spPr>
        <p:txBody>
          <a:bodyPr anchor="ctr">
            <a:normAutofit/>
          </a:bodyPr>
          <a:lstStyle>
            <a:lvl1pPr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414" y="1799617"/>
            <a:ext cx="10575386" cy="40758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DA5B8-122A-3D41-BBC1-12CB2B434FB3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B6F2D42-F1FF-415D-E9D7-FFCDCA111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9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Introduction">
    <p:bg>
      <p:bgPr>
        <a:solidFill>
          <a:srgbClr val="9A3A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414" y="47105"/>
            <a:ext cx="7353908" cy="1204912"/>
          </a:xfrm>
        </p:spPr>
        <p:txBody>
          <a:bodyPr anchor="ctr">
            <a:normAutofit/>
          </a:bodyPr>
          <a:lstStyle>
            <a:lvl1pPr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414" y="1799617"/>
            <a:ext cx="10575386" cy="40758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DA5B8-122A-3D41-BBC1-12CB2B434FB3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B6F2D42-F1FF-415D-E9D7-FFCDCA111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9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D2A6B4-9257-5B5A-B44E-0CC76EF46ED5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BDD3170-19E3-871C-4D3B-487E95F9F2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8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solidFill>
          <a:srgbClr val="03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077143-064A-FE29-CA38-1AC6BDDCF40C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5049B9D-F0CC-7F39-D4AA-6DB46804C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33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">
    <p:bg>
      <p:bgPr>
        <a:solidFill>
          <a:srgbClr val="9A3A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lhouette of man raising his hands during sunset">
            <a:extLst>
              <a:ext uri="{FF2B5EF4-FFF2-40B4-BE49-F238E27FC236}">
                <a16:creationId xmlns:a16="http://schemas.microsoft.com/office/drawing/2014/main" id="{EF90DAAB-7795-4F12-7AE5-68DBDDB782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" y="0"/>
            <a:ext cx="5659351" cy="687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077143-064A-FE29-CA38-1AC6BDDCF40C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5049B9D-F0CC-7F39-D4AA-6DB46804C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0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12C117-C2E6-9D3F-1924-DADC72C5F452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12C182B-A245-F43B-962A-A5B567DB4E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B66071-A14B-5717-1AB1-24104A124B29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FCB12B-DA73-CA06-685B-AD62977DE3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84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B66071-A14B-5717-1AB1-24104A124B29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FCB12B-DA73-CA06-685B-AD62977DE3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6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30DF74-EB51-3ADE-EEDB-D610E64B7932}"/>
              </a:ext>
            </a:extLst>
          </p:cNvPr>
          <p:cNvSpPr/>
          <p:nvPr userDrawn="1"/>
        </p:nvSpPr>
        <p:spPr>
          <a:xfrm>
            <a:off x="5605670" y="0"/>
            <a:ext cx="6586330" cy="6891188"/>
          </a:xfrm>
          <a:prstGeom prst="rect">
            <a:avLst/>
          </a:prstGeom>
          <a:solidFill>
            <a:srgbClr val="034A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9C83222-1212-4C8C-9153-C5743C2FB3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13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F8BF88-C65F-2732-4BFD-F631054B5823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9B35D51-DC44-8766-FD28-FE382A5465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2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12C117-C2E6-9D3F-1924-DADC72C5F452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12C182B-A245-F43B-962A-A5B567DB4E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  <p:sp>
        <p:nvSpPr>
          <p:cNvPr id="6" name="Google Shape;273;p29">
            <a:extLst>
              <a:ext uri="{FF2B5EF4-FFF2-40B4-BE49-F238E27FC236}">
                <a16:creationId xmlns:a16="http://schemas.microsoft.com/office/drawing/2014/main" id="{A6AAFE27-7DC6-5BC7-B042-2687A8A3795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70095" y="594360"/>
            <a:ext cx="8846685" cy="73991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>
              <a:defRPr sz="2800"/>
            </a:lvl1pPr>
          </a:lstStyle>
          <a:p>
            <a:pPr>
              <a:buSzPts val="990"/>
            </a:pPr>
            <a:r>
              <a:rPr lang="en-GB" sz="2693"/>
              <a:t>title</a:t>
            </a:r>
            <a:endParaRPr sz="2693"/>
          </a:p>
        </p:txBody>
      </p:sp>
      <p:sp>
        <p:nvSpPr>
          <p:cNvPr id="8" name="Google Shape;275;p29">
            <a:extLst>
              <a:ext uri="{FF2B5EF4-FFF2-40B4-BE49-F238E27FC236}">
                <a16:creationId xmlns:a16="http://schemas.microsoft.com/office/drawing/2014/main" id="{BE445EC1-0AC9-CE3A-D55D-D3B87C2447EC}"/>
              </a:ext>
            </a:extLst>
          </p:cNvPr>
          <p:cNvSpPr/>
          <p:nvPr userDrawn="1"/>
        </p:nvSpPr>
        <p:spPr>
          <a:xfrm rot="-2700000">
            <a:off x="9327912" y="2066492"/>
            <a:ext cx="1612769" cy="1612769"/>
          </a:xfrm>
          <a:prstGeom prst="rect">
            <a:avLst/>
          </a:prstGeom>
          <a:solidFill>
            <a:srgbClr val="034A4A"/>
          </a:solidFill>
          <a:ln>
            <a:solidFill>
              <a:srgbClr val="034A4A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5333">
              <a:solidFill>
                <a:srgbClr val="7B4E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76;p29">
            <a:extLst>
              <a:ext uri="{FF2B5EF4-FFF2-40B4-BE49-F238E27FC236}">
                <a16:creationId xmlns:a16="http://schemas.microsoft.com/office/drawing/2014/main" id="{45F5319F-7542-E0ED-B2BE-43D9BF07F567}"/>
              </a:ext>
            </a:extLst>
          </p:cNvPr>
          <p:cNvSpPr/>
          <p:nvPr userDrawn="1"/>
        </p:nvSpPr>
        <p:spPr>
          <a:xfrm rot="-2700000">
            <a:off x="6678145" y="2061458"/>
            <a:ext cx="1612769" cy="1612769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5333">
              <a:solidFill>
                <a:srgbClr val="4E5F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77;p29">
            <a:extLst>
              <a:ext uri="{FF2B5EF4-FFF2-40B4-BE49-F238E27FC236}">
                <a16:creationId xmlns:a16="http://schemas.microsoft.com/office/drawing/2014/main" id="{D456586D-02E5-176F-1402-5EDF9FE138E8}"/>
              </a:ext>
            </a:extLst>
          </p:cNvPr>
          <p:cNvSpPr/>
          <p:nvPr userDrawn="1"/>
        </p:nvSpPr>
        <p:spPr>
          <a:xfrm rot="-2700000">
            <a:off x="3962537" y="2066492"/>
            <a:ext cx="1612769" cy="1612769"/>
          </a:xfrm>
          <a:prstGeom prst="rect">
            <a:avLst/>
          </a:prstGeom>
          <a:solidFill>
            <a:srgbClr val="E0733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8000">
              <a:solidFill>
                <a:srgbClr val="0A5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8;p29">
            <a:extLst>
              <a:ext uri="{FF2B5EF4-FFF2-40B4-BE49-F238E27FC236}">
                <a16:creationId xmlns:a16="http://schemas.microsoft.com/office/drawing/2014/main" id="{76EE8D37-6191-2D21-46C4-7CD6D1DF542E}"/>
              </a:ext>
            </a:extLst>
          </p:cNvPr>
          <p:cNvSpPr/>
          <p:nvPr userDrawn="1"/>
        </p:nvSpPr>
        <p:spPr>
          <a:xfrm rot="-2700000">
            <a:off x="1263397" y="2087125"/>
            <a:ext cx="1612769" cy="1612769"/>
          </a:xfrm>
          <a:prstGeom prst="rect">
            <a:avLst/>
          </a:prstGeom>
          <a:solidFill>
            <a:srgbClr val="9A3A0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5333">
              <a:solidFill>
                <a:srgbClr val="113E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80;p29">
            <a:extLst>
              <a:ext uri="{FF2B5EF4-FFF2-40B4-BE49-F238E27FC236}">
                <a16:creationId xmlns:a16="http://schemas.microsoft.com/office/drawing/2014/main" id="{DCD9F5C7-7103-7334-E0BB-83E087186851}"/>
              </a:ext>
            </a:extLst>
          </p:cNvPr>
          <p:cNvSpPr/>
          <p:nvPr userDrawn="1"/>
        </p:nvSpPr>
        <p:spPr>
          <a:xfrm rot="-2700000">
            <a:off x="1263397" y="1974866"/>
            <a:ext cx="1612769" cy="161276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9A3A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5333">
              <a:solidFill>
                <a:srgbClr val="113E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82;p29">
            <a:extLst>
              <a:ext uri="{FF2B5EF4-FFF2-40B4-BE49-F238E27FC236}">
                <a16:creationId xmlns:a16="http://schemas.microsoft.com/office/drawing/2014/main" id="{988751DE-083E-0151-8696-E8DC19792619}"/>
              </a:ext>
            </a:extLst>
          </p:cNvPr>
          <p:cNvSpPr/>
          <p:nvPr userDrawn="1"/>
        </p:nvSpPr>
        <p:spPr>
          <a:xfrm rot="-2700000">
            <a:off x="3962537" y="1974866"/>
            <a:ext cx="1612769" cy="161276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E073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8000">
              <a:solidFill>
                <a:srgbClr val="0A5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84;p29">
            <a:extLst>
              <a:ext uri="{FF2B5EF4-FFF2-40B4-BE49-F238E27FC236}">
                <a16:creationId xmlns:a16="http://schemas.microsoft.com/office/drawing/2014/main" id="{1FF1DCB1-6BD6-230D-A0BB-5857F4C6B4EC}"/>
              </a:ext>
            </a:extLst>
          </p:cNvPr>
          <p:cNvSpPr/>
          <p:nvPr userDrawn="1"/>
        </p:nvSpPr>
        <p:spPr>
          <a:xfrm rot="-2700000">
            <a:off x="6678145" y="1974866"/>
            <a:ext cx="1612769" cy="161276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55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5333">
              <a:solidFill>
                <a:srgbClr val="4E5F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86;p29">
            <a:extLst>
              <a:ext uri="{FF2B5EF4-FFF2-40B4-BE49-F238E27FC236}">
                <a16:creationId xmlns:a16="http://schemas.microsoft.com/office/drawing/2014/main" id="{C59AF24A-CA2F-C6BB-7AD8-9BDA8B9310C4}"/>
              </a:ext>
            </a:extLst>
          </p:cNvPr>
          <p:cNvSpPr/>
          <p:nvPr userDrawn="1"/>
        </p:nvSpPr>
        <p:spPr>
          <a:xfrm rot="-2700000">
            <a:off x="9327912" y="1974866"/>
            <a:ext cx="1612769" cy="161276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034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5333">
              <a:solidFill>
                <a:srgbClr val="7B4E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1BA2FF-3FA0-DA7A-5975-CB485F0FF1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4578" y="4176135"/>
            <a:ext cx="2436813" cy="6508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9A3A04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 insert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AD2733-6D81-2782-FE66-06AD57ADD4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28521" y="5001642"/>
            <a:ext cx="2384901" cy="1165478"/>
          </a:xfrm>
        </p:spPr>
        <p:txBody>
          <a:bodyPr>
            <a:normAutofit/>
          </a:bodyPr>
          <a:lstStyle>
            <a:lvl1pPr marL="0" indent="0" algn="ctr">
              <a:buNone/>
              <a:defRPr sz="1330">
                <a:solidFill>
                  <a:srgbClr val="858585"/>
                </a:solidFill>
              </a:defRPr>
            </a:lvl1pPr>
            <a:lvl2pPr marL="457200" indent="0" algn="ctr"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 sz="1330">
                <a:solidFill>
                  <a:srgbClr val="858585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2B93C715-A71D-FA8B-EB46-C6128DFA8F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2078" y="5001642"/>
            <a:ext cx="2384901" cy="1165478"/>
          </a:xfrm>
        </p:spPr>
        <p:txBody>
          <a:bodyPr>
            <a:normAutofit/>
          </a:bodyPr>
          <a:lstStyle>
            <a:lvl1pPr marL="0" indent="0" algn="ctr">
              <a:buNone/>
              <a:defRPr sz="1330">
                <a:solidFill>
                  <a:srgbClr val="858585"/>
                </a:solidFill>
              </a:defRPr>
            </a:lvl1pPr>
            <a:lvl2pPr marL="457200" indent="0" algn="ctr"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 sz="1330">
                <a:solidFill>
                  <a:srgbClr val="858585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711FA860-B439-C36C-CA82-66A56CBAFE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68898" y="5001642"/>
            <a:ext cx="2384901" cy="1165478"/>
          </a:xfrm>
        </p:spPr>
        <p:txBody>
          <a:bodyPr>
            <a:normAutofit/>
          </a:bodyPr>
          <a:lstStyle>
            <a:lvl1pPr marL="0" indent="0" algn="ctr">
              <a:buNone/>
              <a:defRPr sz="1330">
                <a:solidFill>
                  <a:srgbClr val="858585"/>
                </a:solidFill>
              </a:defRPr>
            </a:lvl1pPr>
            <a:lvl2pPr marL="457200" indent="0" algn="ctr"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 sz="1330">
                <a:solidFill>
                  <a:srgbClr val="858585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20F30AD5-812C-1B26-501E-906C1DE52C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0533" y="4993036"/>
            <a:ext cx="2384901" cy="1165478"/>
          </a:xfrm>
        </p:spPr>
        <p:txBody>
          <a:bodyPr>
            <a:normAutofit/>
          </a:bodyPr>
          <a:lstStyle>
            <a:lvl1pPr marL="0" indent="0" algn="ctr">
              <a:buNone/>
              <a:defRPr sz="1330">
                <a:solidFill>
                  <a:srgbClr val="858585"/>
                </a:solidFill>
              </a:defRPr>
            </a:lvl1pPr>
            <a:lvl2pPr marL="457200" indent="0" algn="ctr"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 sz="1330">
                <a:solidFill>
                  <a:srgbClr val="858585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84E420D-EDD2-1676-7909-D1D6CB8451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0054" y="4162942"/>
            <a:ext cx="2436813" cy="6508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E07334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 title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8D0E04B-143A-A147-D7E7-22668A96B3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8714" y="4149001"/>
            <a:ext cx="2436813" cy="6508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555353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 title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BE9B5B9-52ED-BE0A-8725-2CE441C609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25664" y="4151084"/>
            <a:ext cx="2436813" cy="6508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034A4A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 title</a:t>
            </a:r>
          </a:p>
        </p:txBody>
      </p:sp>
    </p:spTree>
    <p:extLst>
      <p:ext uri="{BB962C8B-B14F-4D97-AF65-F5344CB8AC3E}">
        <p14:creationId xmlns:p14="http://schemas.microsoft.com/office/powerpoint/2010/main" val="2526000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5FE3AB-FE29-DDF9-BF70-3D8480F5A8A7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28736B1-C8DE-738F-0098-2108A8FB4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5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solidFill>
          <a:srgbClr val="03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11571F-7D80-B45D-6D65-B8CB6DEDD56F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F390B00-17AB-DF33-BF8C-EEC951ED9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ree Content">
    <p:bg>
      <p:bgPr>
        <a:solidFill>
          <a:srgbClr val="9A3A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11571F-7D80-B45D-6D65-B8CB6DEDD56F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F390B00-17AB-DF33-BF8C-EEC951ED9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85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240896"/>
            <a:ext cx="8421688" cy="66375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5FE3AB-FE29-DDF9-BF70-3D8480F5A8A7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28736B1-C8DE-738F-0098-2108A8FB4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  <p:grpSp>
        <p:nvGrpSpPr>
          <p:cNvPr id="7" name="Google Shape;219;p27">
            <a:extLst>
              <a:ext uri="{FF2B5EF4-FFF2-40B4-BE49-F238E27FC236}">
                <a16:creationId xmlns:a16="http://schemas.microsoft.com/office/drawing/2014/main" id="{B3DE8E9E-7AD8-2EEF-3FB0-4D2E4A008A60}"/>
              </a:ext>
            </a:extLst>
          </p:cNvPr>
          <p:cNvGrpSpPr/>
          <p:nvPr userDrawn="1"/>
        </p:nvGrpSpPr>
        <p:grpSpPr>
          <a:xfrm>
            <a:off x="911369" y="2133380"/>
            <a:ext cx="1766800" cy="2459917"/>
            <a:chOff x="663207" y="1246790"/>
            <a:chExt cx="1325100" cy="1844938"/>
          </a:xfrm>
          <a:solidFill>
            <a:srgbClr val="9A3A04"/>
          </a:solidFill>
        </p:grpSpPr>
        <p:sp>
          <p:nvSpPr>
            <p:cNvPr id="11" name="Google Shape;220;p27">
              <a:extLst>
                <a:ext uri="{FF2B5EF4-FFF2-40B4-BE49-F238E27FC236}">
                  <a16:creationId xmlns:a16="http://schemas.microsoft.com/office/drawing/2014/main" id="{F75E8156-99E7-45F0-580F-5ACAFA277CC8}"/>
                </a:ext>
              </a:extLst>
            </p:cNvPr>
            <p:cNvSpPr/>
            <p:nvPr/>
          </p:nvSpPr>
          <p:spPr>
            <a:xfrm>
              <a:off x="663207" y="1246790"/>
              <a:ext cx="1325100" cy="1613100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667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Google Shape;221;p27">
              <a:extLst>
                <a:ext uri="{FF2B5EF4-FFF2-40B4-BE49-F238E27FC236}">
                  <a16:creationId xmlns:a16="http://schemas.microsoft.com/office/drawing/2014/main" id="{D4D27689-1EB4-4136-94AF-FF8D910E56F4}"/>
                </a:ext>
              </a:extLst>
            </p:cNvPr>
            <p:cNvSpPr/>
            <p:nvPr/>
          </p:nvSpPr>
          <p:spPr>
            <a:xfrm rot="10800000">
              <a:off x="1122484" y="2859828"/>
              <a:ext cx="406500" cy="2319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667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" name="Google Shape;222;p27">
              <a:extLst>
                <a:ext uri="{FF2B5EF4-FFF2-40B4-BE49-F238E27FC236}">
                  <a16:creationId xmlns:a16="http://schemas.microsoft.com/office/drawing/2014/main" id="{7F3EB13E-966A-8932-70BC-D187E921846B}"/>
                </a:ext>
              </a:extLst>
            </p:cNvPr>
            <p:cNvSpPr txBox="1"/>
            <p:nvPr/>
          </p:nvSpPr>
          <p:spPr>
            <a:xfrm>
              <a:off x="786355" y="2429019"/>
              <a:ext cx="1139700" cy="24617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buClr>
                  <a:srgbClr val="FFFFFF"/>
                </a:buClr>
                <a:buSzPts val="1600"/>
              </a:pPr>
              <a:r>
                <a:rPr lang="en-GB" sz="2133">
                  <a:solidFill>
                    <a:srgbClr val="FFFFFF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Title</a:t>
              </a:r>
              <a:endParaRPr sz="2400">
                <a:latin typeface="+mj-lt"/>
              </a:endParaRPr>
            </a:p>
          </p:txBody>
        </p:sp>
      </p:grpSp>
      <p:sp>
        <p:nvSpPr>
          <p:cNvPr id="14" name="Google Shape;223;p27">
            <a:extLst>
              <a:ext uri="{FF2B5EF4-FFF2-40B4-BE49-F238E27FC236}">
                <a16:creationId xmlns:a16="http://schemas.microsoft.com/office/drawing/2014/main" id="{FDFFD62A-8B05-8079-7107-7D771E5DDFD4}"/>
              </a:ext>
            </a:extLst>
          </p:cNvPr>
          <p:cNvSpPr/>
          <p:nvPr userDrawn="1"/>
        </p:nvSpPr>
        <p:spPr>
          <a:xfrm>
            <a:off x="911369" y="2133379"/>
            <a:ext cx="1766800" cy="1459200"/>
          </a:xfrm>
          <a:prstGeom prst="round2SameRect">
            <a:avLst>
              <a:gd name="adj1" fmla="val 8730"/>
              <a:gd name="adj2" fmla="val 0"/>
            </a:avLst>
          </a:prstGeom>
          <a:solidFill>
            <a:srgbClr val="9A3A0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667">
              <a:solidFill>
                <a:srgbClr val="113E5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" name="Google Shape;224;p27">
            <a:extLst>
              <a:ext uri="{FF2B5EF4-FFF2-40B4-BE49-F238E27FC236}">
                <a16:creationId xmlns:a16="http://schemas.microsoft.com/office/drawing/2014/main" id="{E58C8EAF-1681-31FF-1DC2-F751AB1D40A5}"/>
              </a:ext>
            </a:extLst>
          </p:cNvPr>
          <p:cNvSpPr txBox="1"/>
          <p:nvPr userDrawn="1"/>
        </p:nvSpPr>
        <p:spPr>
          <a:xfrm>
            <a:off x="911185" y="4821706"/>
            <a:ext cx="176698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sz="1200">
                <a:solidFill>
                  <a:srgbClr val="929292"/>
                </a:solidFill>
                <a:ea typeface="Roboto Condensed"/>
                <a:cs typeface="Roboto Condensed"/>
                <a:sym typeface="Roboto Condensed"/>
              </a:rPr>
              <a:t>Sub text</a:t>
            </a:r>
            <a:endParaRPr sz="2000"/>
          </a:p>
        </p:txBody>
      </p:sp>
      <p:grpSp>
        <p:nvGrpSpPr>
          <p:cNvPr id="17" name="Google Shape;225;p27">
            <a:extLst>
              <a:ext uri="{FF2B5EF4-FFF2-40B4-BE49-F238E27FC236}">
                <a16:creationId xmlns:a16="http://schemas.microsoft.com/office/drawing/2014/main" id="{C10E9616-DB09-C132-EF66-40AC41BA42B0}"/>
              </a:ext>
            </a:extLst>
          </p:cNvPr>
          <p:cNvGrpSpPr/>
          <p:nvPr userDrawn="1"/>
        </p:nvGrpSpPr>
        <p:grpSpPr>
          <a:xfrm>
            <a:off x="3062031" y="2133380"/>
            <a:ext cx="1766800" cy="2459917"/>
            <a:chOff x="663207" y="1246790"/>
            <a:chExt cx="1325100" cy="1844938"/>
          </a:xfrm>
          <a:solidFill>
            <a:srgbClr val="E07334"/>
          </a:solidFill>
        </p:grpSpPr>
        <p:sp>
          <p:nvSpPr>
            <p:cNvPr id="18" name="Google Shape;226;p27">
              <a:extLst>
                <a:ext uri="{FF2B5EF4-FFF2-40B4-BE49-F238E27FC236}">
                  <a16:creationId xmlns:a16="http://schemas.microsoft.com/office/drawing/2014/main" id="{248D549A-46C0-5D1D-B429-D10E035C5DCE}"/>
                </a:ext>
              </a:extLst>
            </p:cNvPr>
            <p:cNvSpPr/>
            <p:nvPr/>
          </p:nvSpPr>
          <p:spPr>
            <a:xfrm>
              <a:off x="663207" y="1246790"/>
              <a:ext cx="1325100" cy="1613100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667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9" name="Google Shape;227;p27">
              <a:extLst>
                <a:ext uri="{FF2B5EF4-FFF2-40B4-BE49-F238E27FC236}">
                  <a16:creationId xmlns:a16="http://schemas.microsoft.com/office/drawing/2014/main" id="{4DCBC702-DB4E-312F-E1DE-742362539B01}"/>
                </a:ext>
              </a:extLst>
            </p:cNvPr>
            <p:cNvSpPr/>
            <p:nvPr/>
          </p:nvSpPr>
          <p:spPr>
            <a:xfrm rot="10800000">
              <a:off x="1122484" y="2859828"/>
              <a:ext cx="406500" cy="2319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667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" name="Google Shape;228;p27">
              <a:extLst>
                <a:ext uri="{FF2B5EF4-FFF2-40B4-BE49-F238E27FC236}">
                  <a16:creationId xmlns:a16="http://schemas.microsoft.com/office/drawing/2014/main" id="{9DCED038-0E73-BC72-EF77-0634B8FCFB24}"/>
                </a:ext>
              </a:extLst>
            </p:cNvPr>
            <p:cNvSpPr txBox="1"/>
            <p:nvPr/>
          </p:nvSpPr>
          <p:spPr>
            <a:xfrm>
              <a:off x="952990" y="2429020"/>
              <a:ext cx="745500" cy="24617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buClr>
                  <a:srgbClr val="FFFFFF"/>
                </a:buClr>
                <a:buSzPts val="1600"/>
              </a:pPr>
              <a:r>
                <a:rPr lang="en-GB" sz="2133">
                  <a:solidFill>
                    <a:srgbClr val="FFFFFF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Title</a:t>
              </a:r>
              <a:endParaRPr sz="2133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4" name="Google Shape;229;p27">
            <a:extLst>
              <a:ext uri="{FF2B5EF4-FFF2-40B4-BE49-F238E27FC236}">
                <a16:creationId xmlns:a16="http://schemas.microsoft.com/office/drawing/2014/main" id="{EBAA26CF-618B-FBE4-E120-98230C7304D0}"/>
              </a:ext>
            </a:extLst>
          </p:cNvPr>
          <p:cNvSpPr/>
          <p:nvPr userDrawn="1"/>
        </p:nvSpPr>
        <p:spPr>
          <a:xfrm>
            <a:off x="3062031" y="2133379"/>
            <a:ext cx="1766800" cy="1459200"/>
          </a:xfrm>
          <a:prstGeom prst="round2SameRect">
            <a:avLst>
              <a:gd name="adj1" fmla="val 8730"/>
              <a:gd name="adj2" fmla="val 0"/>
            </a:avLst>
          </a:prstGeom>
          <a:solidFill>
            <a:srgbClr val="E0733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667">
              <a:solidFill>
                <a:srgbClr val="0A554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" name="Google Shape;230;p27">
            <a:extLst>
              <a:ext uri="{FF2B5EF4-FFF2-40B4-BE49-F238E27FC236}">
                <a16:creationId xmlns:a16="http://schemas.microsoft.com/office/drawing/2014/main" id="{47F09511-5ACB-0E49-FCCC-08177864FC6D}"/>
              </a:ext>
            </a:extLst>
          </p:cNvPr>
          <p:cNvSpPr txBox="1"/>
          <p:nvPr userDrawn="1"/>
        </p:nvSpPr>
        <p:spPr>
          <a:xfrm>
            <a:off x="3061847" y="4821706"/>
            <a:ext cx="187591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sz="1200">
                <a:solidFill>
                  <a:srgbClr val="929292"/>
                </a:solidFill>
                <a:ea typeface="Roboto Condensed"/>
                <a:cs typeface="Roboto Condensed"/>
                <a:sym typeface="Roboto Condensed"/>
              </a:rPr>
              <a:t>Sub text</a:t>
            </a:r>
            <a:endParaRPr lang="en-GB" sz="2000"/>
          </a:p>
        </p:txBody>
      </p:sp>
      <p:grpSp>
        <p:nvGrpSpPr>
          <p:cNvPr id="26" name="Google Shape;231;p27">
            <a:extLst>
              <a:ext uri="{FF2B5EF4-FFF2-40B4-BE49-F238E27FC236}">
                <a16:creationId xmlns:a16="http://schemas.microsoft.com/office/drawing/2014/main" id="{DE16DCD5-57CD-AE44-9CF8-DC0BB0EE3B3B}"/>
              </a:ext>
            </a:extLst>
          </p:cNvPr>
          <p:cNvGrpSpPr/>
          <p:nvPr userDrawn="1"/>
        </p:nvGrpSpPr>
        <p:grpSpPr>
          <a:xfrm>
            <a:off x="5212692" y="2133380"/>
            <a:ext cx="1766800" cy="2459917"/>
            <a:chOff x="663207" y="1246790"/>
            <a:chExt cx="1325100" cy="1844938"/>
          </a:xfrm>
          <a:solidFill>
            <a:srgbClr val="FBA65B"/>
          </a:solidFill>
        </p:grpSpPr>
        <p:sp>
          <p:nvSpPr>
            <p:cNvPr id="27" name="Google Shape;232;p27">
              <a:extLst>
                <a:ext uri="{FF2B5EF4-FFF2-40B4-BE49-F238E27FC236}">
                  <a16:creationId xmlns:a16="http://schemas.microsoft.com/office/drawing/2014/main" id="{68C6F7DF-C3B0-C8F4-371F-9823D37B99B0}"/>
                </a:ext>
              </a:extLst>
            </p:cNvPr>
            <p:cNvSpPr/>
            <p:nvPr/>
          </p:nvSpPr>
          <p:spPr>
            <a:xfrm>
              <a:off x="663207" y="1246790"/>
              <a:ext cx="1325100" cy="1613100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667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" name="Google Shape;233;p27">
              <a:extLst>
                <a:ext uri="{FF2B5EF4-FFF2-40B4-BE49-F238E27FC236}">
                  <a16:creationId xmlns:a16="http://schemas.microsoft.com/office/drawing/2014/main" id="{B5ADEB19-792C-4B5A-6C23-CEFF2775278F}"/>
                </a:ext>
              </a:extLst>
            </p:cNvPr>
            <p:cNvSpPr/>
            <p:nvPr/>
          </p:nvSpPr>
          <p:spPr>
            <a:xfrm rot="10800000">
              <a:off x="1122484" y="2859828"/>
              <a:ext cx="406500" cy="2319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667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9" name="Google Shape;234;p27">
              <a:extLst>
                <a:ext uri="{FF2B5EF4-FFF2-40B4-BE49-F238E27FC236}">
                  <a16:creationId xmlns:a16="http://schemas.microsoft.com/office/drawing/2014/main" id="{271FB91A-4CE4-C9BB-C7D2-01CE67E3AE43}"/>
                </a:ext>
              </a:extLst>
            </p:cNvPr>
            <p:cNvSpPr txBox="1"/>
            <p:nvPr/>
          </p:nvSpPr>
          <p:spPr>
            <a:xfrm>
              <a:off x="731013" y="2427493"/>
              <a:ext cx="1189500" cy="24617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buClr>
                  <a:srgbClr val="FFFFFF"/>
                </a:buClr>
                <a:buSzPts val="1600"/>
              </a:pPr>
              <a:r>
                <a:rPr lang="en-GB" sz="2133">
                  <a:solidFill>
                    <a:srgbClr val="FFFFFF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Title</a:t>
              </a:r>
              <a:endParaRPr sz="2133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0" name="Google Shape;235;p27">
            <a:extLst>
              <a:ext uri="{FF2B5EF4-FFF2-40B4-BE49-F238E27FC236}">
                <a16:creationId xmlns:a16="http://schemas.microsoft.com/office/drawing/2014/main" id="{25C71EE4-C9A4-0169-2C46-E5649D3DEFF9}"/>
              </a:ext>
            </a:extLst>
          </p:cNvPr>
          <p:cNvSpPr/>
          <p:nvPr userDrawn="1"/>
        </p:nvSpPr>
        <p:spPr>
          <a:xfrm>
            <a:off x="5212692" y="2133379"/>
            <a:ext cx="1766800" cy="1459200"/>
          </a:xfrm>
          <a:prstGeom prst="round2SameRect">
            <a:avLst>
              <a:gd name="adj1" fmla="val 8730"/>
              <a:gd name="adj2" fmla="val 0"/>
            </a:avLst>
          </a:prstGeom>
          <a:solidFill>
            <a:srgbClr val="FBA65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667">
              <a:solidFill>
                <a:srgbClr val="4E5F2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" name="Google Shape;236;p27">
            <a:extLst>
              <a:ext uri="{FF2B5EF4-FFF2-40B4-BE49-F238E27FC236}">
                <a16:creationId xmlns:a16="http://schemas.microsoft.com/office/drawing/2014/main" id="{80BF764C-1BE7-FA47-944A-7B7D852BF253}"/>
              </a:ext>
            </a:extLst>
          </p:cNvPr>
          <p:cNvSpPr txBox="1"/>
          <p:nvPr userDrawn="1"/>
        </p:nvSpPr>
        <p:spPr>
          <a:xfrm>
            <a:off x="5212508" y="4821706"/>
            <a:ext cx="184989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sz="1200">
                <a:solidFill>
                  <a:srgbClr val="929292"/>
                </a:solidFill>
                <a:ea typeface="Roboto Condensed"/>
                <a:cs typeface="Roboto Condensed"/>
                <a:sym typeface="Roboto Condensed"/>
              </a:rPr>
              <a:t>Sub text</a:t>
            </a:r>
            <a:endParaRPr lang="en-GB" sz="2000"/>
          </a:p>
        </p:txBody>
      </p:sp>
      <p:grpSp>
        <p:nvGrpSpPr>
          <p:cNvPr id="32" name="Google Shape;237;p27">
            <a:extLst>
              <a:ext uri="{FF2B5EF4-FFF2-40B4-BE49-F238E27FC236}">
                <a16:creationId xmlns:a16="http://schemas.microsoft.com/office/drawing/2014/main" id="{DDF9194C-381B-E461-2940-59261E0C579F}"/>
              </a:ext>
            </a:extLst>
          </p:cNvPr>
          <p:cNvGrpSpPr/>
          <p:nvPr userDrawn="1"/>
        </p:nvGrpSpPr>
        <p:grpSpPr>
          <a:xfrm>
            <a:off x="7363353" y="2133380"/>
            <a:ext cx="1766800" cy="2459917"/>
            <a:chOff x="663207" y="1246790"/>
            <a:chExt cx="1325100" cy="1844938"/>
          </a:xfrm>
          <a:solidFill>
            <a:srgbClr val="555353"/>
          </a:solidFill>
        </p:grpSpPr>
        <p:sp>
          <p:nvSpPr>
            <p:cNvPr id="33" name="Google Shape;238;p27">
              <a:extLst>
                <a:ext uri="{FF2B5EF4-FFF2-40B4-BE49-F238E27FC236}">
                  <a16:creationId xmlns:a16="http://schemas.microsoft.com/office/drawing/2014/main" id="{61BE99FB-A3B4-CCB4-3AD9-3BBB8C99AC83}"/>
                </a:ext>
              </a:extLst>
            </p:cNvPr>
            <p:cNvSpPr/>
            <p:nvPr/>
          </p:nvSpPr>
          <p:spPr>
            <a:xfrm>
              <a:off x="663207" y="1246790"/>
              <a:ext cx="1325100" cy="1613100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667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4" name="Google Shape;239;p27">
              <a:extLst>
                <a:ext uri="{FF2B5EF4-FFF2-40B4-BE49-F238E27FC236}">
                  <a16:creationId xmlns:a16="http://schemas.microsoft.com/office/drawing/2014/main" id="{0C3F4392-09FA-7115-3EE2-6D4B06437CBE}"/>
                </a:ext>
              </a:extLst>
            </p:cNvPr>
            <p:cNvSpPr/>
            <p:nvPr/>
          </p:nvSpPr>
          <p:spPr>
            <a:xfrm rot="10800000">
              <a:off x="1122484" y="2859828"/>
              <a:ext cx="406500" cy="2319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667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5" name="Google Shape;240;p27">
              <a:extLst>
                <a:ext uri="{FF2B5EF4-FFF2-40B4-BE49-F238E27FC236}">
                  <a16:creationId xmlns:a16="http://schemas.microsoft.com/office/drawing/2014/main" id="{F934931B-FF2E-AD7E-6494-113381E4AA98}"/>
                </a:ext>
              </a:extLst>
            </p:cNvPr>
            <p:cNvSpPr txBox="1"/>
            <p:nvPr/>
          </p:nvSpPr>
          <p:spPr>
            <a:xfrm>
              <a:off x="747943" y="2419658"/>
              <a:ext cx="1193204" cy="24617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buClr>
                  <a:srgbClr val="FFFFFF"/>
                </a:buClr>
                <a:buSzPts val="1600"/>
              </a:pPr>
              <a:r>
                <a:rPr lang="en-GB" sz="2133" b="0">
                  <a:solidFill>
                    <a:srgbClr val="FFFFFF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Title</a:t>
              </a:r>
              <a:endParaRPr sz="2133" b="0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6" name="Google Shape;241;p27">
            <a:extLst>
              <a:ext uri="{FF2B5EF4-FFF2-40B4-BE49-F238E27FC236}">
                <a16:creationId xmlns:a16="http://schemas.microsoft.com/office/drawing/2014/main" id="{09132845-4623-E5D2-A4EC-0D2D39E66237}"/>
              </a:ext>
            </a:extLst>
          </p:cNvPr>
          <p:cNvSpPr/>
          <p:nvPr userDrawn="1"/>
        </p:nvSpPr>
        <p:spPr>
          <a:xfrm>
            <a:off x="7363353" y="2133379"/>
            <a:ext cx="1766800" cy="1459200"/>
          </a:xfrm>
          <a:prstGeom prst="round2SameRect">
            <a:avLst>
              <a:gd name="adj1" fmla="val 8730"/>
              <a:gd name="adj2" fmla="val 0"/>
            </a:avLst>
          </a:prstGeom>
          <a:solidFill>
            <a:srgbClr val="55535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667">
              <a:solidFill>
                <a:srgbClr val="7B4E0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" name="Google Shape;242;p27">
            <a:extLst>
              <a:ext uri="{FF2B5EF4-FFF2-40B4-BE49-F238E27FC236}">
                <a16:creationId xmlns:a16="http://schemas.microsoft.com/office/drawing/2014/main" id="{0925E38D-CCB5-1E4C-5120-25B4C88D5375}"/>
              </a:ext>
            </a:extLst>
          </p:cNvPr>
          <p:cNvSpPr txBox="1"/>
          <p:nvPr userDrawn="1"/>
        </p:nvSpPr>
        <p:spPr>
          <a:xfrm>
            <a:off x="7363353" y="4821706"/>
            <a:ext cx="176103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sz="1200">
                <a:solidFill>
                  <a:srgbClr val="929292"/>
                </a:solidFill>
                <a:ea typeface="Roboto Condensed"/>
                <a:cs typeface="Roboto Condensed"/>
                <a:sym typeface="Roboto Condensed"/>
              </a:rPr>
              <a:t>Sub text</a:t>
            </a:r>
            <a:endParaRPr lang="en-GB" sz="2000"/>
          </a:p>
        </p:txBody>
      </p:sp>
      <p:grpSp>
        <p:nvGrpSpPr>
          <p:cNvPr id="38" name="Google Shape;243;p27">
            <a:extLst>
              <a:ext uri="{FF2B5EF4-FFF2-40B4-BE49-F238E27FC236}">
                <a16:creationId xmlns:a16="http://schemas.microsoft.com/office/drawing/2014/main" id="{1A12C575-4ADE-B5B9-05D2-1EB394340E74}"/>
              </a:ext>
            </a:extLst>
          </p:cNvPr>
          <p:cNvGrpSpPr/>
          <p:nvPr userDrawn="1"/>
        </p:nvGrpSpPr>
        <p:grpSpPr>
          <a:xfrm>
            <a:off x="9514015" y="2133380"/>
            <a:ext cx="1782384" cy="2459918"/>
            <a:chOff x="663207" y="1246790"/>
            <a:chExt cx="1336788" cy="1844938"/>
          </a:xfrm>
        </p:grpSpPr>
        <p:sp>
          <p:nvSpPr>
            <p:cNvPr id="39" name="Google Shape;244;p27">
              <a:extLst>
                <a:ext uri="{FF2B5EF4-FFF2-40B4-BE49-F238E27FC236}">
                  <a16:creationId xmlns:a16="http://schemas.microsoft.com/office/drawing/2014/main" id="{9CD22E98-6B2C-BE2F-2FBD-E5386C443147}"/>
                </a:ext>
              </a:extLst>
            </p:cNvPr>
            <p:cNvSpPr/>
            <p:nvPr/>
          </p:nvSpPr>
          <p:spPr>
            <a:xfrm>
              <a:off x="663207" y="1246790"/>
              <a:ext cx="1325100" cy="1613100"/>
            </a:xfrm>
            <a:prstGeom prst="roundRect">
              <a:avLst>
                <a:gd name="adj" fmla="val 7114"/>
              </a:avLst>
            </a:prstGeom>
            <a:solidFill>
              <a:srgbClr val="034A4A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667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0" name="Google Shape;245;p27">
              <a:extLst>
                <a:ext uri="{FF2B5EF4-FFF2-40B4-BE49-F238E27FC236}">
                  <a16:creationId xmlns:a16="http://schemas.microsoft.com/office/drawing/2014/main" id="{C5AE2F3E-07CB-D815-E645-4ADC7CAC3EB4}"/>
                </a:ext>
              </a:extLst>
            </p:cNvPr>
            <p:cNvSpPr/>
            <p:nvPr/>
          </p:nvSpPr>
          <p:spPr>
            <a:xfrm rot="10800000">
              <a:off x="1122484" y="2859828"/>
              <a:ext cx="406500" cy="231900"/>
            </a:xfrm>
            <a:prstGeom prst="triangle">
              <a:avLst>
                <a:gd name="adj" fmla="val 50000"/>
              </a:avLst>
            </a:prstGeom>
            <a:solidFill>
              <a:srgbClr val="034A4A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667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1" name="Google Shape;246;p27">
              <a:extLst>
                <a:ext uri="{FF2B5EF4-FFF2-40B4-BE49-F238E27FC236}">
                  <a16:creationId xmlns:a16="http://schemas.microsoft.com/office/drawing/2014/main" id="{E33F3041-468A-D056-6390-CA5713EC721B}"/>
                </a:ext>
              </a:extLst>
            </p:cNvPr>
            <p:cNvSpPr txBox="1"/>
            <p:nvPr/>
          </p:nvSpPr>
          <p:spPr>
            <a:xfrm>
              <a:off x="750795" y="2429082"/>
              <a:ext cx="1249200" cy="49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>
                <a:buClr>
                  <a:schemeClr val="lt1"/>
                </a:buClr>
                <a:buSzPts val="1600"/>
              </a:pPr>
              <a:r>
                <a:rPr lang="en-US" sz="2133">
                  <a:solidFill>
                    <a:schemeClr val="lt1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Title</a:t>
              </a:r>
              <a:endParaRPr sz="2133">
                <a:solidFill>
                  <a:schemeClr val="lt1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  <a:p>
              <a:pPr algn="ctr">
                <a:buClr>
                  <a:srgbClr val="FFFFFF"/>
                </a:buClr>
                <a:buSzPts val="1600"/>
              </a:pPr>
              <a:endParaRPr sz="2133">
                <a:solidFill>
                  <a:srgbClr val="FFFFFF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42" name="Google Shape;247;p27">
            <a:extLst>
              <a:ext uri="{FF2B5EF4-FFF2-40B4-BE49-F238E27FC236}">
                <a16:creationId xmlns:a16="http://schemas.microsoft.com/office/drawing/2014/main" id="{21F3EABF-6306-69F3-954C-C2AA5F2E21E1}"/>
              </a:ext>
            </a:extLst>
          </p:cNvPr>
          <p:cNvSpPr/>
          <p:nvPr userDrawn="1"/>
        </p:nvSpPr>
        <p:spPr>
          <a:xfrm>
            <a:off x="9514015" y="2133379"/>
            <a:ext cx="1766800" cy="1459200"/>
          </a:xfrm>
          <a:prstGeom prst="round2SameRect">
            <a:avLst>
              <a:gd name="adj1" fmla="val 8730"/>
              <a:gd name="adj2" fmla="val 0"/>
            </a:avLst>
          </a:prstGeom>
          <a:solidFill>
            <a:srgbClr val="034A4A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667">
              <a:solidFill>
                <a:srgbClr val="5F1B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" name="Google Shape;248;p27">
            <a:extLst>
              <a:ext uri="{FF2B5EF4-FFF2-40B4-BE49-F238E27FC236}">
                <a16:creationId xmlns:a16="http://schemas.microsoft.com/office/drawing/2014/main" id="{F6C59B55-A8FB-7300-67DE-BCBACFC09417}"/>
              </a:ext>
            </a:extLst>
          </p:cNvPr>
          <p:cNvSpPr txBox="1"/>
          <p:nvPr userDrawn="1"/>
        </p:nvSpPr>
        <p:spPr>
          <a:xfrm>
            <a:off x="9514014" y="4821705"/>
            <a:ext cx="178238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sz="1200">
                <a:solidFill>
                  <a:srgbClr val="929292"/>
                </a:solidFill>
                <a:ea typeface="Roboto Condensed"/>
                <a:cs typeface="Roboto Condensed"/>
                <a:sym typeface="Roboto Condensed"/>
              </a:rPr>
              <a:t>Sub text</a:t>
            </a:r>
            <a:endParaRPr lang="en-GB" sz="2000"/>
          </a:p>
        </p:txBody>
      </p:sp>
      <p:sp>
        <p:nvSpPr>
          <p:cNvPr id="44" name="Google Shape;249;p27">
            <a:extLst>
              <a:ext uri="{FF2B5EF4-FFF2-40B4-BE49-F238E27FC236}">
                <a16:creationId xmlns:a16="http://schemas.microsoft.com/office/drawing/2014/main" id="{64680D48-FDDD-968B-93E5-BEE5AC27E14A}"/>
              </a:ext>
            </a:extLst>
          </p:cNvPr>
          <p:cNvSpPr/>
          <p:nvPr userDrawn="1"/>
        </p:nvSpPr>
        <p:spPr>
          <a:xfrm rot="-2548885">
            <a:off x="1776303" y="1651835"/>
            <a:ext cx="2181976" cy="2181976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tx2"/>
            </a:solidFill>
            <a:prstDash val="dot"/>
            <a:round/>
            <a:headEnd type="none" w="sm" len="sm"/>
            <a:tailEnd type="stealth" w="med" len="med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667">
              <a:solidFill>
                <a:srgbClr val="26262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" name="Google Shape;250;p27">
            <a:extLst>
              <a:ext uri="{FF2B5EF4-FFF2-40B4-BE49-F238E27FC236}">
                <a16:creationId xmlns:a16="http://schemas.microsoft.com/office/drawing/2014/main" id="{348321CE-242A-66B8-C8FF-25C47CAA48C9}"/>
              </a:ext>
            </a:extLst>
          </p:cNvPr>
          <p:cNvSpPr/>
          <p:nvPr userDrawn="1"/>
        </p:nvSpPr>
        <p:spPr>
          <a:xfrm rot="-2548885">
            <a:off x="3826179" y="1651836"/>
            <a:ext cx="2181976" cy="2181976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tx2"/>
            </a:solidFill>
            <a:prstDash val="dot"/>
            <a:round/>
            <a:headEnd type="none" w="sm" len="sm"/>
            <a:tailEnd type="stealth" w="med" len="med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667">
              <a:solidFill>
                <a:srgbClr val="26262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" name="Google Shape;251;p27">
            <a:extLst>
              <a:ext uri="{FF2B5EF4-FFF2-40B4-BE49-F238E27FC236}">
                <a16:creationId xmlns:a16="http://schemas.microsoft.com/office/drawing/2014/main" id="{98DB5827-A648-D9FA-79DA-1FB03158FC92}"/>
              </a:ext>
            </a:extLst>
          </p:cNvPr>
          <p:cNvSpPr/>
          <p:nvPr userDrawn="1"/>
        </p:nvSpPr>
        <p:spPr>
          <a:xfrm rot="-2548885">
            <a:off x="5885623" y="1651836"/>
            <a:ext cx="2181976" cy="2181976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tx2"/>
            </a:solidFill>
            <a:prstDash val="dot"/>
            <a:round/>
            <a:headEnd type="none" w="sm" len="sm"/>
            <a:tailEnd type="stealth" w="med" len="med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667">
              <a:solidFill>
                <a:srgbClr val="26262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" name="Google Shape;253;p27">
            <a:extLst>
              <a:ext uri="{FF2B5EF4-FFF2-40B4-BE49-F238E27FC236}">
                <a16:creationId xmlns:a16="http://schemas.microsoft.com/office/drawing/2014/main" id="{556E5C86-6051-CB99-5627-BEFC41D213D8}"/>
              </a:ext>
            </a:extLst>
          </p:cNvPr>
          <p:cNvSpPr/>
          <p:nvPr userDrawn="1"/>
        </p:nvSpPr>
        <p:spPr>
          <a:xfrm>
            <a:off x="3774028" y="2538646"/>
            <a:ext cx="440499" cy="648645"/>
          </a:xfrm>
          <a:custGeom>
            <a:avLst/>
            <a:gdLst/>
            <a:ahLst/>
            <a:cxnLst/>
            <a:rect l="l" t="t" r="r" b="b"/>
            <a:pathLst>
              <a:path w="42" h="62" extrusionOk="0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667">
              <a:solidFill>
                <a:srgbClr val="26262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" name="Google Shape;254;p27">
            <a:extLst>
              <a:ext uri="{FF2B5EF4-FFF2-40B4-BE49-F238E27FC236}">
                <a16:creationId xmlns:a16="http://schemas.microsoft.com/office/drawing/2014/main" id="{20610225-7BF6-F1B9-FF5A-062C6307228F}"/>
              </a:ext>
            </a:extLst>
          </p:cNvPr>
          <p:cNvSpPr/>
          <p:nvPr userDrawn="1"/>
        </p:nvSpPr>
        <p:spPr>
          <a:xfrm>
            <a:off x="1499458" y="2555819"/>
            <a:ext cx="510497" cy="503099"/>
          </a:xfrm>
          <a:custGeom>
            <a:avLst/>
            <a:gdLst/>
            <a:ahLst/>
            <a:cxnLst/>
            <a:rect l="l" t="t" r="r" b="b"/>
            <a:pathLst>
              <a:path w="64" h="63" extrusionOk="0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667">
              <a:solidFill>
                <a:srgbClr val="4E5F2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" name="Google Shape;255;p27">
            <a:extLst>
              <a:ext uri="{FF2B5EF4-FFF2-40B4-BE49-F238E27FC236}">
                <a16:creationId xmlns:a16="http://schemas.microsoft.com/office/drawing/2014/main" id="{4936FDC6-9504-4063-2C0C-CEE97B82F676}"/>
              </a:ext>
            </a:extLst>
          </p:cNvPr>
          <p:cNvSpPr/>
          <p:nvPr userDrawn="1"/>
        </p:nvSpPr>
        <p:spPr>
          <a:xfrm>
            <a:off x="5822260" y="2639911"/>
            <a:ext cx="547480" cy="54748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667">
              <a:solidFill>
                <a:srgbClr val="26262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" name="Google Shape;256;p27">
            <a:extLst>
              <a:ext uri="{FF2B5EF4-FFF2-40B4-BE49-F238E27FC236}">
                <a16:creationId xmlns:a16="http://schemas.microsoft.com/office/drawing/2014/main" id="{18EDDB7E-BB4B-07CC-63FA-A72052F8EC95}"/>
              </a:ext>
            </a:extLst>
          </p:cNvPr>
          <p:cNvSpPr/>
          <p:nvPr userDrawn="1"/>
        </p:nvSpPr>
        <p:spPr>
          <a:xfrm>
            <a:off x="7977681" y="2652563"/>
            <a:ext cx="537960" cy="421012"/>
          </a:xfrm>
          <a:custGeom>
            <a:avLst/>
            <a:gdLst/>
            <a:ahLst/>
            <a:cxnLst/>
            <a:rect l="l" t="t" r="r" b="b"/>
            <a:pathLst>
              <a:path w="64" h="50" extrusionOk="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667">
              <a:solidFill>
                <a:srgbClr val="26262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1" name="Google Shape;257;p27">
            <a:extLst>
              <a:ext uri="{FF2B5EF4-FFF2-40B4-BE49-F238E27FC236}">
                <a16:creationId xmlns:a16="http://schemas.microsoft.com/office/drawing/2014/main" id="{62F32D75-AA66-0332-2534-FB9A21EF250B}"/>
              </a:ext>
            </a:extLst>
          </p:cNvPr>
          <p:cNvSpPr/>
          <p:nvPr userDrawn="1"/>
        </p:nvSpPr>
        <p:spPr>
          <a:xfrm>
            <a:off x="10090073" y="2555818"/>
            <a:ext cx="614503" cy="614503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667">
              <a:solidFill>
                <a:srgbClr val="26262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6A60D20-1BCD-9E7C-26CF-0CC9D6D07B80}"/>
              </a:ext>
            </a:extLst>
          </p:cNvPr>
          <p:cNvCxnSpPr/>
          <p:nvPr userDrawn="1"/>
        </p:nvCxnSpPr>
        <p:spPr>
          <a:xfrm>
            <a:off x="911185" y="3592579"/>
            <a:ext cx="176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4B38B0-487A-F437-2A3F-56DF772A10AC}"/>
              </a:ext>
            </a:extLst>
          </p:cNvPr>
          <p:cNvCxnSpPr/>
          <p:nvPr userDrawn="1"/>
        </p:nvCxnSpPr>
        <p:spPr>
          <a:xfrm>
            <a:off x="3061847" y="3596831"/>
            <a:ext cx="176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F051E7-B5E9-EF64-57BD-5B625FE7F19D}"/>
              </a:ext>
            </a:extLst>
          </p:cNvPr>
          <p:cNvCxnSpPr/>
          <p:nvPr userDrawn="1"/>
        </p:nvCxnSpPr>
        <p:spPr>
          <a:xfrm>
            <a:off x="5212508" y="3591846"/>
            <a:ext cx="176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A10E19-11BF-08A5-1A76-24BDB049E409}"/>
              </a:ext>
            </a:extLst>
          </p:cNvPr>
          <p:cNvCxnSpPr/>
          <p:nvPr userDrawn="1"/>
        </p:nvCxnSpPr>
        <p:spPr>
          <a:xfrm>
            <a:off x="7300289" y="3591846"/>
            <a:ext cx="176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75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5" y="419784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429AAB-C6AE-BFBF-784A-3CFD34A4FB30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7239D98-912D-C5AD-86DD-5AEBBAF84A5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05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 comparison">
    <p:bg>
      <p:bgPr>
        <a:solidFill>
          <a:srgbClr val="03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5" y="519430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36A5AB-CD4F-FCB1-738F-443BE21808CA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090DE6B-925D-B523-1A6E-AA5CC281FCC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1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rket comparison">
    <p:bg>
      <p:bgPr>
        <a:solidFill>
          <a:srgbClr val="9A3A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5" y="519430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36A5AB-CD4F-FCB1-738F-443BE21808CA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090DE6B-925D-B523-1A6E-AA5CC281FCC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5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28A073-8EB2-98A5-F708-8C01E221280B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B68FA91-34DA-6CF4-8B51-FCAAB06DF0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7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30DF74-EB51-3ADE-EEDB-D610E64B7932}"/>
              </a:ext>
            </a:extLst>
          </p:cNvPr>
          <p:cNvSpPr/>
          <p:nvPr userDrawn="1"/>
        </p:nvSpPr>
        <p:spPr>
          <a:xfrm>
            <a:off x="5605670" y="0"/>
            <a:ext cx="6586330" cy="6891188"/>
          </a:xfrm>
          <a:prstGeom prst="rect">
            <a:avLst/>
          </a:prstGeom>
          <a:solidFill>
            <a:srgbClr val="9A3A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4549" y="-658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9C83222-1212-4C8C-9153-C5743C2FB3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Two Content">
    <p:bg>
      <p:bgPr>
        <a:solidFill>
          <a:srgbClr val="03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DA4841-4DA6-F439-DF63-892A0A020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1C5AD44-C252-C474-32E7-5DF8B6BB807C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01529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Two Content">
    <p:bg>
      <p:bgPr>
        <a:solidFill>
          <a:srgbClr val="9A3A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739C316-088F-BF2A-6E27-5A8BBAF985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D55C5B2-5834-B760-8FAB-E88D21517FD6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60557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5B3C20-D1CB-6D2E-51DF-B69F469772A7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7B6B2F4-FD08-8D3D-4604-A55465B22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3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2889CB-20DD-4BD9-5508-04A29692F86D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BB3B004-C826-DE58-50FB-A3B6370136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87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gradFill>
          <a:gsLst>
            <a:gs pos="0">
              <a:srgbClr val="9A3A04"/>
            </a:gs>
            <a:gs pos="83000">
              <a:srgbClr val="55535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2889CB-20DD-4BD9-5508-04A29692F86D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BB3B004-C826-DE58-50FB-A3B6370136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and table">
    <p:bg>
      <p:bgPr>
        <a:solidFill>
          <a:srgbClr val="03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6C0BA-26F0-F076-EB1C-4C242E0C0180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9804EAF-75DC-D1B0-7193-777E47AC8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62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and table">
    <p:bg>
      <p:bgPr>
        <a:solidFill>
          <a:srgbClr val="9A3A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6C0BA-26F0-F076-EB1C-4C242E0C0180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9804EAF-75DC-D1B0-7193-777E47AC8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4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BA8049-0181-BF8F-2D7C-C1AF9B177751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/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21E64CD-8AAE-0E94-3416-6759A9547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09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850E-A257-7555-D40A-E0F623A72CE7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/>
              <a:t>2023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C74B728-E0EB-8511-16DB-A2A3E45C1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4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C4236A-5093-3CDE-4CBF-BBB7D5A4DCC3}"/>
              </a:ext>
            </a:extLst>
          </p:cNvPr>
          <p:cNvSpPr/>
          <p:nvPr userDrawn="1"/>
        </p:nvSpPr>
        <p:spPr>
          <a:xfrm>
            <a:off x="-2" y="2"/>
            <a:ext cx="4062001" cy="6858000"/>
          </a:xfrm>
          <a:prstGeom prst="rect">
            <a:avLst/>
          </a:prstGeom>
          <a:solidFill>
            <a:srgbClr val="9A3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CE9BA-CE58-9979-E4AA-79E9FEA904B4}"/>
              </a:ext>
            </a:extLst>
          </p:cNvPr>
          <p:cNvSpPr/>
          <p:nvPr userDrawn="1"/>
        </p:nvSpPr>
        <p:spPr>
          <a:xfrm>
            <a:off x="4061999" y="1"/>
            <a:ext cx="4104000" cy="6858000"/>
          </a:xfrm>
          <a:prstGeom prst="rect">
            <a:avLst/>
          </a:prstGeom>
          <a:solidFill>
            <a:srgbClr val="E07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C2C34F-4A18-5D2E-F1AB-75DCE7CD9409}"/>
              </a:ext>
            </a:extLst>
          </p:cNvPr>
          <p:cNvSpPr/>
          <p:nvPr userDrawn="1"/>
        </p:nvSpPr>
        <p:spPr>
          <a:xfrm>
            <a:off x="8124000" y="1"/>
            <a:ext cx="4068000" cy="6858000"/>
          </a:xfrm>
          <a:prstGeom prst="rect">
            <a:avLst/>
          </a:prstGeom>
          <a:solidFill>
            <a:srgbClr val="FBA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BE6EF33-9A3F-3ACC-F13A-F6EC37B98A92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4280AC9-6156-3AA9-70B1-7FF71E23F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EEBCC-BB0C-5129-F528-F454530F7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13" y="2322513"/>
            <a:ext cx="3179762" cy="147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EFE87B3-4632-4A89-51EF-20D553D7B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4118" y="2322513"/>
            <a:ext cx="3179762" cy="147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5E4AA7E-EDEC-FFF3-09A9-CEE2BF1A08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86119" y="2322513"/>
            <a:ext cx="3179762" cy="147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58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92C5A7-5476-CCDE-7CE7-71808677A5A5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E70B90-40A1-B3D4-6516-E9F21931E3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99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 Art">
    <p:bg>
      <p:bgPr>
        <a:gradFill>
          <a:gsLst>
            <a:gs pos="0">
              <a:srgbClr val="034A4A"/>
            </a:gs>
            <a:gs pos="83000">
              <a:srgbClr val="55535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1663430"/>
            <a:ext cx="10515600" cy="41709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0"/>
            <a:ext cx="10515600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6DD2D-8424-A4B2-BFD3-5D7D0F608596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C7BEE08-56BF-C9F4-9263-3F2FD2F75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19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rt Art">
    <p:bg>
      <p:bgPr>
        <a:gradFill>
          <a:gsLst>
            <a:gs pos="0">
              <a:srgbClr val="9A3A04"/>
            </a:gs>
            <a:gs pos="83000">
              <a:srgbClr val="55535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1663430"/>
            <a:ext cx="10515600" cy="41709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0"/>
            <a:ext cx="10515600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6DD2D-8424-A4B2-BFD3-5D7D0F608596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C7BEE08-56BF-C9F4-9263-3F2FD2F75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8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BA09B-8067-D66E-5127-7907EC038F45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B796A21-9BA5-1C9E-40BA-C8B065CC5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1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9C4E8-CF92-1250-9F55-566A27DFF3C2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555353"/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rgbClr val="555353"/>
                </a:solidFill>
              </a:rPr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774C10C-321E-9AFD-875B-F58316833BB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52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rgbClr val="03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B3E148C-0DA5-052C-5895-2DF279D20BB0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7AB9288-AF90-FA7B-F22E-25D38853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46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 Content">
    <p:bg>
      <p:bgPr>
        <a:solidFill>
          <a:srgbClr val="9A3A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B3E148C-0DA5-052C-5895-2DF279D20BB0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7AB9288-AF90-FA7B-F22E-25D38853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47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7458051-FFC1-3BD3-F9F2-66E4887A6B85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2007F47-8F46-8A8E-B14D-5700CE5B2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6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2420-F702-BB7B-8F3D-5003AB1D58AE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E81CF96-963E-D208-3485-6FA982A76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1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ummary">
    <p:bg>
      <p:bgPr>
        <a:solidFill>
          <a:srgbClr val="03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48490-1247-6AC5-A088-75A5CA3EB48C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D58538-DE56-74E5-481E-026C18090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4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ummary">
    <p:bg>
      <p:bgPr>
        <a:solidFill>
          <a:srgbClr val="9A3A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rgbClr val="D9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48490-1247-6AC5-A088-75A5CA3EB48C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D58538-DE56-74E5-481E-026C18090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23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gradFill flip="none" rotWithShape="1">
            <a:gsLst>
              <a:gs pos="0">
                <a:srgbClr val="034A4A"/>
              </a:gs>
              <a:gs pos="83000">
                <a:srgbClr val="555353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rgbClr val="D9D6D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rgbClr val="D9D6D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rgbClr val="D9D6D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rgbClr val="D9D6D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5E17AAD-BBD4-4C14-8C90-903BA76C92BA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1B34415-B841-2BF7-72BF-992C835A7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01058-AEF8-D2E3-EA84-CBD6E1072274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AAC4A7E-AFD9-0757-8EC5-0D48C59705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80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losing">
    <p:bg>
      <p:bgPr>
        <a:gradFill>
          <a:gsLst>
            <a:gs pos="0">
              <a:srgbClr val="034A4A"/>
            </a:gs>
            <a:gs pos="83000">
              <a:srgbClr val="55535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E2303-94AF-7C6C-0C4D-B9FB240A532F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815AA9-0101-A695-8CA8-50548375E8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15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Closing">
    <p:bg>
      <p:bgPr>
        <a:gradFill>
          <a:gsLst>
            <a:gs pos="0">
              <a:srgbClr val="9A3A04"/>
            </a:gs>
            <a:gs pos="83000">
              <a:srgbClr val="55535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E2303-94AF-7C6C-0C4D-B9FB240A532F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815AA9-0101-A695-8CA8-50548375E8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22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7EF0D8-1307-0E7E-8DEE-A0A71C721542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/>
              <a:t>2023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0E3F156-AC6B-1DA2-6015-359F0AC6AE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8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gradFill flip="none" rotWithShape="1">
            <a:gsLst>
              <a:gs pos="0">
                <a:srgbClr val="9A3A04"/>
              </a:gs>
              <a:gs pos="83000">
                <a:srgbClr val="555353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rgbClr val="D9D6D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rgbClr val="D9D6D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rgbClr val="D9D6D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rgbClr val="D9D6D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5E17AAD-BBD4-4C14-8C90-903BA76C92BA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/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1B34415-B841-2BF7-72BF-992C835A7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1667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039A1-B918-8191-18C3-ED7251080DA1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/>
              <a:t>2023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5E5B40D-0650-4CEC-3556-57A3033113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058823"/>
            <a:ext cx="1109820" cy="8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5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gradFill flip="none" rotWithShape="1">
          <a:gsLst>
            <a:gs pos="0">
              <a:srgbClr val="034A4A"/>
            </a:gs>
            <a:gs pos="83000">
              <a:srgbClr val="55535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1667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5A449-0DCB-CF66-42F0-63DF6D8FE16E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217D090-EF78-576F-CA3A-14B399EC3D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 Column">
    <p:bg>
      <p:bgPr>
        <a:gradFill flip="none" rotWithShape="1">
          <a:gsLst>
            <a:gs pos="0">
              <a:srgbClr val="9A3A04"/>
            </a:gs>
            <a:gs pos="83000">
              <a:srgbClr val="55535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1667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5A449-0DCB-CF66-42F0-63DF6D8FE16E}"/>
              </a:ext>
            </a:extLst>
          </p:cNvPr>
          <p:cNvSpPr txBox="1">
            <a:spLocks/>
          </p:cNvSpPr>
          <p:nvPr userDrawn="1"/>
        </p:nvSpPr>
        <p:spPr>
          <a:xfrm>
            <a:off x="961955" y="6313307"/>
            <a:ext cx="985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© </a:t>
            </a:r>
            <a:r>
              <a:rPr lang="en-US" sz="80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217D090-EF78-576F-CA3A-14B399EC3D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4241" y="6043402"/>
            <a:ext cx="1109345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5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944" y="6356350"/>
            <a:ext cx="2686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7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jpeg"/><Relationship Id="rId3" Type="http://schemas.openxmlformats.org/officeDocument/2006/relationships/image" Target="../media/image52.jpeg"/><Relationship Id="rId21" Type="http://schemas.openxmlformats.org/officeDocument/2006/relationships/image" Target="../media/image70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84003-18B6-7A98-E33A-A2D954172E4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3E72D92-D674-CFE8-4E75-FF61B1B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/>
          <a:p>
            <a:pPr algn="ctr"/>
            <a:r>
              <a:rPr lang="en-US" dirty="0"/>
              <a:t>Our clients</a:t>
            </a:r>
          </a:p>
        </p:txBody>
      </p:sp>
      <p:pic>
        <p:nvPicPr>
          <p:cNvPr id="20" name="Picture 19" descr="Buyagift - Home | Facebook">
            <a:extLst>
              <a:ext uri="{FF2B5EF4-FFF2-40B4-BE49-F238E27FC236}">
                <a16:creationId xmlns:a16="http://schemas.microsoft.com/office/drawing/2014/main" id="{6B552F09-4FE0-C8CF-C828-B5499B6EA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7452" r="15609" b="11106"/>
          <a:stretch/>
        </p:blipFill>
        <p:spPr bwMode="auto">
          <a:xfrm>
            <a:off x="5596259" y="3899235"/>
            <a:ext cx="1053238" cy="69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mazon.co.uk: Red Letter Days: RED ENVELOPE RANGE">
            <a:extLst>
              <a:ext uri="{FF2B5EF4-FFF2-40B4-BE49-F238E27FC236}">
                <a16:creationId xmlns:a16="http://schemas.microsoft.com/office/drawing/2014/main" id="{F85A2443-C387-D088-8512-D44148EA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1" b="42775"/>
          <a:stretch/>
        </p:blipFill>
        <p:spPr bwMode="auto">
          <a:xfrm>
            <a:off x="480016" y="2877747"/>
            <a:ext cx="2065595" cy="3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ADE527-EA94-B053-658E-01C906CA7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07" y="2769755"/>
            <a:ext cx="1413513" cy="4783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04FC02-BB3F-5E16-C55D-6FC13AD75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030" y="1572307"/>
            <a:ext cx="1177066" cy="566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F7F9CF-C80A-A134-7A99-28E916C3A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20" y="1761155"/>
            <a:ext cx="1938186" cy="3010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F44A67-0216-9A2D-5405-B93B2FDAB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069" y="5179044"/>
            <a:ext cx="1642988" cy="212526"/>
          </a:xfrm>
          <a:prstGeom prst="rect">
            <a:avLst/>
          </a:prstGeom>
        </p:spPr>
      </p:pic>
      <p:pic>
        <p:nvPicPr>
          <p:cNvPr id="27" name="Picture 26" descr="Curlsmith UK">
            <a:extLst>
              <a:ext uri="{FF2B5EF4-FFF2-40B4-BE49-F238E27FC236}">
                <a16:creationId xmlns:a16="http://schemas.microsoft.com/office/drawing/2014/main" id="{F86F0F81-D103-34F7-3895-E8EC490F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218" y="4001721"/>
            <a:ext cx="1887389" cy="50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66A1D0-541C-BE26-CFBB-1B702C57198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079" r="17860" b="17090"/>
          <a:stretch/>
        </p:blipFill>
        <p:spPr>
          <a:xfrm>
            <a:off x="5389711" y="2727802"/>
            <a:ext cx="1412578" cy="642368"/>
          </a:xfrm>
          <a:prstGeom prst="rect">
            <a:avLst/>
          </a:prstGeom>
        </p:spPr>
      </p:pic>
      <p:pic>
        <p:nvPicPr>
          <p:cNvPr id="29" name="Picture 2" descr="Active Surrey">
            <a:extLst>
              <a:ext uri="{FF2B5EF4-FFF2-40B4-BE49-F238E27FC236}">
                <a16:creationId xmlns:a16="http://schemas.microsoft.com/office/drawing/2014/main" id="{D8759612-C30C-4E4D-847C-D50CB3E0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9" y="4078918"/>
            <a:ext cx="1868448" cy="3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Boom Battle Bar | The UK's Ultimate Battle Bar | Printworks">
            <a:extLst>
              <a:ext uri="{FF2B5EF4-FFF2-40B4-BE49-F238E27FC236}">
                <a16:creationId xmlns:a16="http://schemas.microsoft.com/office/drawing/2014/main" id="{67E94A40-EA95-9A2D-5AF8-623A4261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4" y="5092815"/>
            <a:ext cx="1412578" cy="4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Welcome To A World Of Unlimited Excitement - Escape Hunt - Live Escape Rooms">
            <a:extLst>
              <a:ext uri="{FF2B5EF4-FFF2-40B4-BE49-F238E27FC236}">
                <a16:creationId xmlns:a16="http://schemas.microsoft.com/office/drawing/2014/main" id="{A5676A0C-3A49-DB65-AC70-BE7BC493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21" y="1681161"/>
            <a:ext cx="1053238" cy="46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3E80FE-6189-D4DB-8098-F04C861BB7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0718" y="1698047"/>
            <a:ext cx="768896" cy="366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FC710-8351-7AA7-36B3-29778FB5B5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84748" y="1770673"/>
            <a:ext cx="1343062" cy="282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A43C2C-CF0C-A009-F90C-3F97428DC0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8034" y="2865308"/>
            <a:ext cx="1454264" cy="338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4E4FD-C258-E2A4-E13C-4941BCED8D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32149" y="4014234"/>
            <a:ext cx="1715130" cy="400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58093-5F0D-66F7-652F-AF4262B9A8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6359" y="4975843"/>
            <a:ext cx="977614" cy="67068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FD96DA4-D3B1-B455-5CFC-1A3ED1C2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820" y="2836294"/>
            <a:ext cx="1402919" cy="4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EF9BD-EAF4-754A-5D48-0EB088A17A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70139" y="4033919"/>
            <a:ext cx="1772281" cy="427524"/>
          </a:xfrm>
          <a:prstGeom prst="rect">
            <a:avLst/>
          </a:prstGeom>
        </p:spPr>
      </p:pic>
      <p:pic>
        <p:nvPicPr>
          <p:cNvPr id="10" name="Picture 10" descr="TALA">
            <a:extLst>
              <a:ext uri="{FF2B5EF4-FFF2-40B4-BE49-F238E27FC236}">
                <a16:creationId xmlns:a16="http://schemas.microsoft.com/office/drawing/2014/main" id="{3E4EEF82-1892-7B8F-FFDE-79F4C5F5D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279" y="5160453"/>
            <a:ext cx="152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urrentBody">
            <a:extLst>
              <a:ext uri="{FF2B5EF4-FFF2-40B4-BE49-F238E27FC236}">
                <a16:creationId xmlns:a16="http://schemas.microsoft.com/office/drawing/2014/main" id="{88395E52-6AD7-A3CE-9B16-F1F9CADC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41" y="5179044"/>
            <a:ext cx="2029799" cy="3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6323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02ABEDDB-7937-4A0E-BA3F-3148FD257BD4}" vid="{4667AEEF-4511-43B9-BCF2-9516D69DC3B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71474e-9d69-4915-96d5-2878bfd7872c">
      <Terms xmlns="http://schemas.microsoft.com/office/infopath/2007/PartnerControls"/>
    </lcf76f155ced4ddcb4097134ff3c332f>
    <TaxCatchAll xmlns="8edf64db-2677-4059-b513-2be2958f6c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1036CCAF8F44D94B08F727E76F483" ma:contentTypeVersion="14" ma:contentTypeDescription="Create a new document." ma:contentTypeScope="" ma:versionID="997d300acab09953fd88247ea813d1a9">
  <xsd:schema xmlns:xsd="http://www.w3.org/2001/XMLSchema" xmlns:xs="http://www.w3.org/2001/XMLSchema" xmlns:p="http://schemas.microsoft.com/office/2006/metadata/properties" xmlns:ns2="c171474e-9d69-4915-96d5-2878bfd7872c" xmlns:ns3="8edf64db-2677-4059-b513-2be2958f6cd6" targetNamespace="http://schemas.microsoft.com/office/2006/metadata/properties" ma:root="true" ma:fieldsID="8417df96eaf42eeb496dfa78d112bb43" ns2:_="" ns3:_="">
    <xsd:import namespace="c171474e-9d69-4915-96d5-2878bfd7872c"/>
    <xsd:import namespace="8edf64db-2677-4059-b513-2be2958f6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1474e-9d69-4915-96d5-2878bfd78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4d592e0-d59d-4d9a-a9d7-b8aa53a6a4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f64db-2677-4059-b513-2be2958f6cd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c839001-1797-4652-922f-56d7c641746d}" ma:internalName="TaxCatchAll" ma:showField="CatchAllData" ma:web="8edf64db-2677-4059-b513-2be2958f6c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0D98CE-1408-4E63-98A3-8C2C76D3259E}">
  <ds:schemaRefs>
    <ds:schemaRef ds:uri="http://schemas.microsoft.com/office/2006/metadata/properties"/>
    <ds:schemaRef ds:uri="http://schemas.microsoft.com/office/infopath/2007/PartnerControls"/>
    <ds:schemaRef ds:uri="c171474e-9d69-4915-96d5-2878bfd7872c"/>
    <ds:schemaRef ds:uri="8edf64db-2677-4059-b513-2be2958f6cd6"/>
  </ds:schemaRefs>
</ds:datastoreItem>
</file>

<file path=customXml/itemProps2.xml><?xml version="1.0" encoding="utf-8"?>
<ds:datastoreItem xmlns:ds="http://schemas.openxmlformats.org/officeDocument/2006/customXml" ds:itemID="{088940C2-37A2-496E-B5A9-F9D41D2D4F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E74F2-43CB-49C1-AE4D-C672829AD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1474e-9d69-4915-96d5-2878bfd7872c"/>
    <ds:schemaRef ds:uri="8edf64db-2677-4059-b513-2be2958f6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</vt:lpstr>
      <vt:lpstr>Roboto Condensed</vt:lpstr>
      <vt:lpstr>Tenorite</vt:lpstr>
      <vt:lpstr>Monoline</vt:lpstr>
      <vt:lpstr>Our clients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clients</dc:title>
  <dc:creator>Nicole Storey</dc:creator>
  <cp:lastModifiedBy>Oliver Walker</cp:lastModifiedBy>
  <cp:revision>1</cp:revision>
  <dcterms:created xsi:type="dcterms:W3CDTF">2023-06-30T15:07:21Z</dcterms:created>
  <dcterms:modified xsi:type="dcterms:W3CDTF">2024-03-18T16:48:28Z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0x0101004BB1036CCAF8F44D94B08F727E76F483</vt:lpwstr>
  </property>
</Properties>
</file>